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9"/>
  </p:notesMasterIdLst>
  <p:handoutMasterIdLst>
    <p:handoutMasterId r:id="rId10"/>
  </p:handoutMasterIdLst>
  <p:sldIdLst>
    <p:sldId id="256" r:id="rId5"/>
    <p:sldId id="258" r:id="rId6"/>
    <p:sldId id="259" r:id="rId7"/>
    <p:sldId id="257" r:id="rId8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B15BD-C251-4361-9924-1908F6DB658F}" type="datetimeFigureOut">
              <a:rPr lang="nl-NL" smtClean="0"/>
              <a:t>12-2-2020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D9CD5-9F55-41D3-AAEF-D83B1014679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264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37462"/>
          </a:xfrm>
        </p:spPr>
        <p:txBody>
          <a:bodyPr/>
          <a:lstStyle/>
          <a:p>
            <a:r>
              <a:rPr lang="nl-NL" dirty="0" smtClean="0"/>
              <a:t>Plan van aanpak </a:t>
            </a:r>
            <a:br>
              <a:rPr lang="nl-NL" dirty="0" smtClean="0"/>
            </a:br>
            <a:r>
              <a:rPr lang="nl-NL" dirty="0" smtClean="0"/>
              <a:t>“Verhalencafé”</a:t>
            </a:r>
            <a:endParaRPr lang="nl-NL" dirty="0"/>
          </a:p>
        </p:txBody>
      </p:sp>
      <p:grpSp>
        <p:nvGrpSpPr>
          <p:cNvPr id="3" name="Groep 2"/>
          <p:cNvGrpSpPr/>
          <p:nvPr/>
        </p:nvGrpSpPr>
        <p:grpSpPr>
          <a:xfrm>
            <a:off x="3648614" y="2635130"/>
            <a:ext cx="4894772" cy="3499661"/>
            <a:chOff x="3816967" y="3183771"/>
            <a:chExt cx="4558067" cy="3147830"/>
          </a:xfrm>
        </p:grpSpPr>
        <p:grpSp>
          <p:nvGrpSpPr>
            <p:cNvPr id="4" name="Groep 3"/>
            <p:cNvGrpSpPr/>
            <p:nvPr/>
          </p:nvGrpSpPr>
          <p:grpSpPr>
            <a:xfrm>
              <a:off x="3816967" y="3183771"/>
              <a:ext cx="4558067" cy="3147830"/>
              <a:chOff x="1381125" y="4443210"/>
              <a:chExt cx="3320335" cy="2414789"/>
            </a:xfrm>
          </p:grpSpPr>
          <p:pic>
            <p:nvPicPr>
              <p:cNvPr id="6" name="Afbeelding 5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81125" y="4443210"/>
                <a:ext cx="3320335" cy="2414789"/>
              </a:xfrm>
              <a:prstGeom prst="rect">
                <a:avLst/>
              </a:prstGeom>
            </p:spPr>
          </p:pic>
          <p:pic>
            <p:nvPicPr>
              <p:cNvPr id="7" name="Afbeelding 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36035" y="5911402"/>
                <a:ext cx="637782" cy="244483"/>
              </a:xfrm>
              <a:prstGeom prst="rect">
                <a:avLst/>
              </a:prstGeom>
            </p:spPr>
          </p:pic>
        </p:grpSp>
        <p:sp>
          <p:nvSpPr>
            <p:cNvPr id="5" name="Tekstvak 4"/>
            <p:cNvSpPr txBox="1"/>
            <p:nvPr/>
          </p:nvSpPr>
          <p:spPr>
            <a:xfrm>
              <a:off x="5316694" y="4182405"/>
              <a:ext cx="1532993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800" b="1" dirty="0" smtClean="0">
                  <a:latin typeface="Harlow Solid Italic" panose="04030604020F02020D02" pitchFamily="82" charset="0"/>
                </a:rPr>
                <a:t>Verhalen</a:t>
              </a:r>
              <a:endParaRPr lang="nl-NL" sz="2000" b="1" dirty="0">
                <a:latin typeface="Harlow Solid Italic" panose="04030604020F02020D02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 van aanpak</a:t>
            </a:r>
            <a:endParaRPr lang="nl-NL" dirty="0"/>
          </a:p>
        </p:txBody>
      </p:sp>
      <p:pic>
        <p:nvPicPr>
          <p:cNvPr id="12" name="Picture 3" descr="PM boom">
            <a:extLst>
              <a:ext uri="{FF2B5EF4-FFF2-40B4-BE49-F238E27FC236}">
                <a16:creationId xmlns:a16="http://schemas.microsoft.com/office/drawing/2014/main" id="{D4ED79F8-7353-4BB8-A5E4-A1BCDD4EE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140" y="1607562"/>
            <a:ext cx="6045720" cy="432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389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 van aanpak</a:t>
            </a:r>
            <a:endParaRPr lang="nl-NL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738857DB-4222-4F22-8CB1-2632D4316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9683" y="1710518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n-US" sz="2400" dirty="0" err="1" smtClean="0"/>
              <a:t>Waar</a:t>
            </a:r>
            <a:r>
              <a:rPr lang="en-US" sz="2400" dirty="0" smtClean="0"/>
              <a:t> </a:t>
            </a:r>
            <a:r>
              <a:rPr lang="en-US" sz="2400" dirty="0" err="1" smtClean="0"/>
              <a:t>vindt</a:t>
            </a:r>
            <a:r>
              <a:rPr lang="en-US" sz="2400" dirty="0" smtClean="0"/>
              <a:t> het project </a:t>
            </a:r>
            <a:r>
              <a:rPr lang="en-US" sz="2400" dirty="0" err="1" smtClean="0"/>
              <a:t>plaats</a:t>
            </a:r>
            <a:r>
              <a:rPr lang="en-US" sz="2400" dirty="0" smtClean="0"/>
              <a:t>?</a:t>
            </a: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n-US" sz="2400" dirty="0" smtClean="0"/>
              <a:t>Wat </a:t>
            </a:r>
            <a:r>
              <a:rPr lang="en-US" sz="2400" dirty="0" err="1" smtClean="0"/>
              <a:t>leveren</a:t>
            </a:r>
            <a:r>
              <a:rPr lang="en-US" sz="2400" dirty="0" smtClean="0"/>
              <a:t> we </a:t>
            </a:r>
            <a:r>
              <a:rPr lang="en-US" sz="2400" dirty="0" err="1" smtClean="0"/>
              <a:t>als</a:t>
            </a:r>
            <a:r>
              <a:rPr lang="en-US" sz="2400" dirty="0" smtClean="0"/>
              <a:t> </a:t>
            </a:r>
            <a:r>
              <a:rPr lang="en-US" sz="2400" dirty="0" err="1" smtClean="0"/>
              <a:t>eindresultaat</a:t>
            </a:r>
            <a:r>
              <a:rPr lang="en-US" sz="2400" dirty="0" smtClean="0"/>
              <a:t> op?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waarom</a:t>
            </a:r>
            <a:r>
              <a:rPr lang="en-US" sz="2400" dirty="0" smtClean="0"/>
              <a:t>?</a:t>
            </a: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n-US" sz="2400" dirty="0" smtClean="0"/>
              <a:t>Wat </a:t>
            </a:r>
            <a:r>
              <a:rPr lang="en-US" sz="2400" dirty="0" err="1" smtClean="0"/>
              <a:t>moeten</a:t>
            </a:r>
            <a:r>
              <a:rPr lang="en-US" sz="2400" dirty="0" smtClean="0"/>
              <a:t> we </a:t>
            </a:r>
            <a:r>
              <a:rPr lang="en-US" sz="2400" dirty="0" err="1" smtClean="0"/>
              <a:t>ervoor</a:t>
            </a:r>
            <a:r>
              <a:rPr lang="en-US" sz="2400" dirty="0" smtClean="0"/>
              <a:t> </a:t>
            </a:r>
            <a:r>
              <a:rPr lang="en-US" sz="2400" dirty="0" err="1" smtClean="0"/>
              <a:t>doen</a:t>
            </a:r>
            <a:r>
              <a:rPr lang="en-US" sz="2400" dirty="0" smtClean="0"/>
              <a:t>?</a:t>
            </a: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n-US" sz="2400" dirty="0" smtClean="0"/>
              <a:t>Wat </a:t>
            </a:r>
            <a:r>
              <a:rPr lang="en-US" sz="2400" dirty="0" err="1" smtClean="0"/>
              <a:t>doen</a:t>
            </a:r>
            <a:r>
              <a:rPr lang="en-US" sz="2400" dirty="0" smtClean="0"/>
              <a:t> we nog net </a:t>
            </a:r>
            <a:r>
              <a:rPr lang="en-US" sz="2400" dirty="0" err="1" smtClean="0"/>
              <a:t>wel</a:t>
            </a:r>
            <a:r>
              <a:rPr lang="en-US" sz="2400" dirty="0" smtClean="0"/>
              <a:t>, </a:t>
            </a:r>
            <a:r>
              <a:rPr lang="en-US" sz="2400" dirty="0" err="1" smtClean="0"/>
              <a:t>en</a:t>
            </a:r>
            <a:r>
              <a:rPr lang="en-US" sz="2400" dirty="0" smtClean="0"/>
              <a:t> wat net </a:t>
            </a:r>
            <a:r>
              <a:rPr lang="en-US" sz="2400" dirty="0" err="1" smtClean="0"/>
              <a:t>niet</a:t>
            </a:r>
            <a:r>
              <a:rPr lang="en-US" sz="2400" dirty="0" smtClean="0"/>
              <a:t> </a:t>
            </a:r>
            <a:r>
              <a:rPr lang="en-US" sz="2400" dirty="0" err="1" smtClean="0"/>
              <a:t>meer</a:t>
            </a:r>
            <a:r>
              <a:rPr lang="en-US" sz="2400" dirty="0" smtClean="0"/>
              <a:t>?</a:t>
            </a: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n-US" sz="2400" dirty="0" smtClean="0"/>
              <a:t>Wat </a:t>
            </a:r>
            <a:r>
              <a:rPr lang="en-US" sz="2400" dirty="0" err="1" smtClean="0"/>
              <a:t>leveren</a:t>
            </a:r>
            <a:r>
              <a:rPr lang="en-US" sz="2400" dirty="0" smtClean="0"/>
              <a:t> we op </a:t>
            </a:r>
            <a:r>
              <a:rPr lang="en-US" sz="2400" dirty="0" err="1" smtClean="0"/>
              <a:t>als</a:t>
            </a:r>
            <a:r>
              <a:rPr lang="en-US" sz="2400" dirty="0" smtClean="0"/>
              <a:t> </a:t>
            </a:r>
            <a:r>
              <a:rPr lang="en-US" sz="2400" dirty="0" err="1" smtClean="0"/>
              <a:t>tussenproducten</a:t>
            </a:r>
            <a:r>
              <a:rPr lang="en-US" sz="2400" dirty="0" smtClean="0"/>
              <a:t>?</a:t>
            </a: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n-US" sz="2400" dirty="0" smtClean="0"/>
              <a:t>Hoe </a:t>
            </a:r>
            <a:r>
              <a:rPr lang="en-US" sz="2400" dirty="0" err="1" smtClean="0"/>
              <a:t>zorgen</a:t>
            </a:r>
            <a:r>
              <a:rPr lang="en-US" sz="2400" dirty="0" smtClean="0"/>
              <a:t> we voor </a:t>
            </a:r>
            <a:r>
              <a:rPr lang="en-US" sz="2400" dirty="0" err="1" smtClean="0"/>
              <a:t>kwaliteit</a:t>
            </a:r>
            <a:r>
              <a:rPr lang="en-US" sz="2400" dirty="0" smtClean="0"/>
              <a:t>?</a:t>
            </a: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n-US" sz="2400" dirty="0" err="1" smtClean="0"/>
              <a:t>Wie</a:t>
            </a:r>
            <a:r>
              <a:rPr lang="en-US" sz="2400" dirty="0" smtClean="0"/>
              <a:t> </a:t>
            </a:r>
            <a:r>
              <a:rPr lang="en-US" sz="2400" dirty="0" err="1" smtClean="0"/>
              <a:t>helpt</a:t>
            </a:r>
            <a:r>
              <a:rPr lang="en-US" sz="2400" dirty="0" smtClean="0"/>
              <a:t> </a:t>
            </a:r>
            <a:r>
              <a:rPr lang="en-US" sz="2400" dirty="0" err="1" smtClean="0"/>
              <a:t>mee</a:t>
            </a:r>
            <a:r>
              <a:rPr lang="en-US" sz="2400" dirty="0" smtClean="0"/>
              <a:t>?</a:t>
            </a: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n-US" sz="2400" dirty="0" err="1" smtClean="0"/>
              <a:t>Wanneer</a:t>
            </a:r>
            <a:r>
              <a:rPr lang="en-US" sz="2400" dirty="0" smtClean="0"/>
              <a:t> </a:t>
            </a:r>
            <a:r>
              <a:rPr lang="en-US" sz="2400" dirty="0" err="1" smtClean="0"/>
              <a:t>gaat</a:t>
            </a:r>
            <a:r>
              <a:rPr lang="en-US" sz="2400" dirty="0" smtClean="0"/>
              <a:t> </a:t>
            </a:r>
            <a:r>
              <a:rPr lang="en-US" sz="2400" dirty="0" err="1" smtClean="0"/>
              <a:t>wie</a:t>
            </a:r>
            <a:r>
              <a:rPr lang="en-US" sz="2400" dirty="0" smtClean="0"/>
              <a:t> wat </a:t>
            </a:r>
            <a:r>
              <a:rPr lang="en-US" sz="2400" dirty="0" err="1" smtClean="0"/>
              <a:t>doen</a:t>
            </a:r>
            <a:r>
              <a:rPr lang="en-US" sz="2400" dirty="0" smtClean="0"/>
              <a:t>?</a:t>
            </a: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n-US" sz="2400" dirty="0" smtClean="0"/>
              <a:t>Wat </a:t>
            </a:r>
            <a:r>
              <a:rPr lang="en-US" sz="2400" dirty="0" err="1" smtClean="0"/>
              <a:t>kost</a:t>
            </a:r>
            <a:r>
              <a:rPr lang="en-US" sz="2400" dirty="0" smtClean="0"/>
              <a:t> het project </a:t>
            </a:r>
            <a:r>
              <a:rPr lang="en-US" sz="2400" dirty="0" err="1" smtClean="0"/>
              <a:t>en</a:t>
            </a:r>
            <a:r>
              <a:rPr lang="en-US" sz="2400" dirty="0" smtClean="0"/>
              <a:t> wat </a:t>
            </a:r>
            <a:r>
              <a:rPr lang="en-US" sz="2400" dirty="0" err="1" smtClean="0"/>
              <a:t>levert</a:t>
            </a:r>
            <a:r>
              <a:rPr lang="en-US" sz="2400" dirty="0" smtClean="0"/>
              <a:t> het op?</a:t>
            </a:r>
          </a:p>
          <a:p>
            <a:pPr>
              <a:lnSpc>
                <a:spcPct val="80000"/>
              </a:lnSpc>
              <a:buFontTx/>
              <a:buChar char="•"/>
              <a:defRPr/>
            </a:pPr>
            <a:r>
              <a:rPr lang="en-US" sz="2400" dirty="0" err="1" smtClean="0"/>
              <a:t>Welke</a:t>
            </a:r>
            <a:r>
              <a:rPr lang="en-US" sz="2400" dirty="0" smtClean="0"/>
              <a:t> </a:t>
            </a:r>
            <a:r>
              <a:rPr lang="en-US" sz="2400" dirty="0" err="1" smtClean="0"/>
              <a:t>bedreigingen</a:t>
            </a:r>
            <a:r>
              <a:rPr lang="en-US" sz="2400" dirty="0" smtClean="0"/>
              <a:t> </a:t>
            </a:r>
            <a:r>
              <a:rPr lang="en-US" sz="2400" dirty="0" err="1" smtClean="0"/>
              <a:t>zijn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?</a:t>
            </a:r>
          </a:p>
          <a:p>
            <a:pPr>
              <a:lnSpc>
                <a:spcPct val="80000"/>
              </a:lnSpc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997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 van aanpak</a:t>
            </a:r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4AB40DFA-DF84-40A5-B7B1-F043444D01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5531"/>
          <a:stretch/>
        </p:blipFill>
        <p:spPr>
          <a:xfrm>
            <a:off x="2038350" y="2206525"/>
            <a:ext cx="7744519" cy="158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18654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D7DE6F1-65E5-4742-993C-166C160C650C}">
  <ds:schemaRefs>
    <ds:schemaRef ds:uri="http://purl.org/dc/elements/1.1/"/>
    <ds:schemaRef ds:uri="34354c1b-6b8c-435b-ad50-990538c19557"/>
    <ds:schemaRef ds:uri="http://schemas.microsoft.com/office/2006/documentManagement/types"/>
    <ds:schemaRef ds:uri="http://schemas.microsoft.com/office/2006/metadata/properties"/>
    <ds:schemaRef ds:uri="http://purl.org/dc/terms/"/>
    <ds:schemaRef ds:uri="47a28104-336f-447d-946e-e305ac2bcd47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E0517EB-918A-4F91-B474-4547F2D83E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82319F-A9FC-4915-B96B-44C342C4B0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3358</TotalTime>
  <Words>90</Words>
  <Application>Microsoft Office PowerPoint</Application>
  <PresentationFormat>Breedbeeld</PresentationFormat>
  <Paragraphs>15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Harlow Solid Italic</vt:lpstr>
      <vt:lpstr>Thema1</vt:lpstr>
      <vt:lpstr>Plan van aanpak  “Verhalencafé”</vt:lpstr>
      <vt:lpstr>Plan van aanpak</vt:lpstr>
      <vt:lpstr>Plan van aanpak</vt:lpstr>
      <vt:lpstr>Plan van aanpak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44</cp:revision>
  <dcterms:created xsi:type="dcterms:W3CDTF">2017-09-05T13:31:36Z</dcterms:created>
  <dcterms:modified xsi:type="dcterms:W3CDTF">2020-02-12T16:03:38Z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